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hUb9p4x9joTQ0o4LrMXY2B1BsL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oppins-bold.fntdata"/><Relationship Id="rId12" Type="http://schemas.openxmlformats.org/officeDocument/2006/relationships/slide" Target="slides/slide7.xml"/><Relationship Id="rId34" Type="http://schemas.openxmlformats.org/officeDocument/2006/relationships/font" Target="fonts/Poppins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616fd8cbc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7616fd8cb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616fd8cbc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616fd8cb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616fd8cbc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7616fd8cb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616fd8cbc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7616fd8cb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4479bca9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64479bca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616fd8cbc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7616fd8cb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616fd8cbc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7616fd8cb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81fb30f5b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781fb30f5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4479bca92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64479bca9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81fb30f5b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781fb30f5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616fd8cbc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7616fd8cb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81fb30f5b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781fb30f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616fd8cbc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7616fd8cb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4479bca92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64479bca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4479bca92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64479bca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4479bca92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64479bca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4479bca92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64479bca9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616fd8cb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37616fd8c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616fd8cb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7616fd8cb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616fd8cbc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7616fd8cb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616fd8cbc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7616fd8cb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63fc67b9b5_0_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363fc67b9b5_0_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363fc67b9b5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63fc67b9b5_0_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363fc67b9b5_0_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363fc67b9b5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3fc67b9b5_0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63fc67b9b5_0_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363fc67b9b5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63fc67b9b5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363fc67b9b5_0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363fc67b9b5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63fc67b9b5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363fc67b9b5_0_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363fc67b9b5_0_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363fc67b9b5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63fc67b9b5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363fc67b9b5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63fc67b9b5_0_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363fc67b9b5_0_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363fc67b9b5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63fc67b9b5_0_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363fc67b9b5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63fc67b9b5_0_3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363fc67b9b5_0_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363fc67b9b5_0_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363fc67b9b5_0_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g363fc67b9b5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63fc67b9b5_0_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363fc67b9b5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63fc67b9b5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363fc67b9b5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g363fc67b9b5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ogle.com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edium.com/@AlQa3Qa3_M0X0101/how-i-was-able-to-get-two-account-takeovers-via-oauth-custom-scheme-hijacking-at-the-same-target-6a6980ebbac1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edium.com/@AlQa3Qa3_M0X0101/how-i-was-able-to-get-two-account-takeovers-via-oauth-custom-scheme-hijacking-at-the-same-target-6a6980ebbac1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edium.com/@AlQa3Qa3_M0X0101/how-i-was-able-to-get-two-account-takeovers-via-oauth-custom-scheme-hijacking-at-the-same-target-6a6980ebbac1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log.oversecured.com/Android-Access-to-app-protected-components/" TargetMode="External"/><Relationship Id="rId4" Type="http://schemas.openxmlformats.org/officeDocument/2006/relationships/hyperlink" Target="https://github.com/nirajkharel/IntentInjection" TargetMode="External"/><Relationship Id="rId11" Type="http://schemas.openxmlformats.org/officeDocument/2006/relationships/hyperlink" Target="https://nirajkharel.com.np/posts/android-bug-bounty/" TargetMode="External"/><Relationship Id="rId10" Type="http://schemas.openxmlformats.org/officeDocument/2006/relationships/hyperlink" Target="https://medium.com/@AlQa3Qa3_M0X0101/how-i-was-able-to-get-two-account-takeovers-via-oauth-custom-scheme-hijacking-at-the-same-target-6a6980ebbac1" TargetMode="External"/><Relationship Id="rId9" Type="http://schemas.openxmlformats.org/officeDocument/2006/relationships/hyperlink" Target="https://blog.oversecured.com/Android-security-checklist-webview/" TargetMode="External"/><Relationship Id="rId5" Type="http://schemas.openxmlformats.org/officeDocument/2006/relationships/hyperlink" Target="https://hackerone.com/reports/401793" TargetMode="External"/><Relationship Id="rId6" Type="http://schemas.openxmlformats.org/officeDocument/2006/relationships/hyperlink" Target="https://8ksec.io/android-deeplink-and-webview-exploitation-8ksec-blogs/" TargetMode="External"/><Relationship Id="rId7" Type="http://schemas.openxmlformats.org/officeDocument/2006/relationships/hyperlink" Target="https://mas.owasp.org/MASTG/tests/android/MASVS-PLATFORM/MASTG-TEST-0028/" TargetMode="External"/><Relationship Id="rId8" Type="http://schemas.openxmlformats.org/officeDocument/2006/relationships/hyperlink" Target="https://medium.com/@0xk3r0/exploiting-webview-vulnerabilities-bypassing-sop-to-access-internal-app-files-2d95529c0293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hyperlink" Target="https://github.com/nirajkharel" TargetMode="External"/><Relationship Id="rId5" Type="http://schemas.openxmlformats.org/officeDocument/2006/relationships/hyperlink" Target="https://twitter.com/nirajkharel7" TargetMode="External"/><Relationship Id="rId6" Type="http://schemas.openxmlformats.org/officeDocument/2006/relationships/hyperlink" Target="https://np.linkedin.com/in/nirajkharel" TargetMode="External"/><Relationship Id="rId7" Type="http://schemas.openxmlformats.org/officeDocument/2006/relationships/hyperlink" Target="https://nirajkharel.com.n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hyperlink" Target="https://developer.android.com/reference/android/net/Uri#parse(java.lang.String)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442725" y="1653287"/>
            <a:ext cx="47235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Intent Injections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When intent goes wrong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Niraj Kharel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https://nirajkharel.com.np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14086" l="10034" r="12542" t="9937"/>
          <a:stretch/>
        </p:blipFill>
        <p:spPr>
          <a:xfrm>
            <a:off x="5246525" y="846313"/>
            <a:ext cx="3516475" cy="3450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ntester Nepal – Medium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03963"/>
            <a:ext cx="1263287" cy="12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616fd8cbc_0_36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 Cases &amp; Exploitation Scenarios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g37616fd8cbc_0_36"/>
          <p:cNvSpPr txBox="1"/>
          <p:nvPr/>
        </p:nvSpPr>
        <p:spPr>
          <a:xfrm>
            <a:off x="608650" y="1045850"/>
            <a:ext cx="76554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Montserrat"/>
                <a:ea typeface="Montserrat"/>
                <a:cs typeface="Montserrat"/>
                <a:sym typeface="Montserrat"/>
              </a:rPr>
              <a:t>Does the 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Montserrat"/>
                <a:ea typeface="Montserrat"/>
                <a:cs typeface="Montserrat"/>
                <a:sym typeface="Montserrat"/>
              </a:rPr>
              <a:t>successful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Montserrat"/>
                <a:ea typeface="Montserrat"/>
                <a:cs typeface="Montserrat"/>
                <a:sym typeface="Montserrat"/>
              </a:rPr>
              <a:t> execution of below commands means that it is vulnerable?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highlight>
                  <a:srgbClr val="252525"/>
                </a:highlight>
                <a:latin typeface="Montserrat"/>
                <a:ea typeface="Montserrat"/>
                <a:cs typeface="Montserrat"/>
                <a:sym typeface="Montserrat"/>
              </a:rPr>
              <a:t>adb shell am start -n com.root3d.intentinjection/com.root3d.intentinjection.PrivacyPolicy --es privacy-url "</a:t>
            </a:r>
            <a:r>
              <a:rPr lang="en-US" sz="1100" u="sng">
                <a:solidFill>
                  <a:schemeClr val="accent5"/>
                </a:solidFill>
                <a:highlight>
                  <a:srgbClr val="252525"/>
                </a:highlight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https://google.com</a:t>
            </a:r>
            <a:r>
              <a:rPr lang="en-US" sz="1100">
                <a:solidFill>
                  <a:srgbClr val="00FF00"/>
                </a:solidFill>
                <a:highlight>
                  <a:srgbClr val="252525"/>
                </a:highlight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sz="1100">
              <a:solidFill>
                <a:srgbClr val="00FF00"/>
              </a:solidFill>
              <a:highlight>
                <a:srgbClr val="25252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252525"/>
                </a:highlight>
                <a:latin typeface="Montserrat"/>
                <a:ea typeface="Montserrat"/>
                <a:cs typeface="Montserrat"/>
                <a:sym typeface="Montserrat"/>
              </a:rPr>
              <a:t>May be, May be not.</a:t>
            </a:r>
            <a:endParaRPr sz="1100">
              <a:solidFill>
                <a:schemeClr val="dk1"/>
              </a:solidFill>
              <a:highlight>
                <a:srgbClr val="25252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ADB can access any private activity on the mobile application, and you have rooted your device, right?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e do have additional one activity called </a:t>
            </a:r>
            <a:r>
              <a:rPr b="1"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com.root3d.intentinjection.HomeActivity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but it has not been exported.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You can report it 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mentioning that the URL 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validation has not been 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performed.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See if you can chain it with 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Intent Redirection</a:t>
            </a:r>
            <a:endParaRPr b="1"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4" name="Google Shape;114;g37616fd8cbc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375" y="2741775"/>
            <a:ext cx="5965000" cy="22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616fd8cbc_0_46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Maximizing the Severity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g37616fd8cbc_0_46"/>
          <p:cNvSpPr txBox="1"/>
          <p:nvPr/>
        </p:nvSpPr>
        <p:spPr>
          <a:xfrm>
            <a:off x="608650" y="1045850"/>
            <a:ext cx="7655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Montserrat"/>
                <a:ea typeface="Montserrat"/>
                <a:cs typeface="Montserrat"/>
                <a:sym typeface="Montserrat"/>
              </a:rPr>
              <a:t>Let's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Montserrat"/>
                <a:ea typeface="Montserrat"/>
                <a:cs typeface="Montserrat"/>
                <a:sym typeface="Montserrat"/>
              </a:rPr>
              <a:t> focus on </a:t>
            </a:r>
            <a:r>
              <a:rPr b="1" lang="en-US" sz="1100">
                <a:solidFill>
                  <a:schemeClr val="dk1"/>
                </a:solidFill>
                <a:highlight>
                  <a:srgbClr val="1B1B1E"/>
                </a:highlight>
                <a:latin typeface="Montserrat"/>
                <a:ea typeface="Montserrat"/>
                <a:cs typeface="Montserrat"/>
                <a:sym typeface="Montserrat"/>
              </a:rPr>
              <a:t>PrivacyPolicy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Montserrat"/>
                <a:ea typeface="Montserrat"/>
                <a:cs typeface="Montserrat"/>
                <a:sym typeface="Montserrat"/>
              </a:rPr>
              <a:t> activity.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Before submitting the report, we need to be able to explain them that any other application would be able to load the URL into their application.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If you only used ADB command to submit the report, your findings can be N/A mentioning physical access is required.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Lets develop an android application i.e. attacker application: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1" name="Google Shape;121;g37616fd8cb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175" y="2323150"/>
            <a:ext cx="6067700" cy="272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616fd8cbc_0_68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Maximizing the Severity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g37616fd8cbc_0_68"/>
          <p:cNvSpPr txBox="1"/>
          <p:nvPr/>
        </p:nvSpPr>
        <p:spPr>
          <a:xfrm>
            <a:off x="60000" y="1054425"/>
            <a:ext cx="38061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Until now, 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it's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just an open redirection.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If the app allows login or registration, you may be able steal the user’s session cookie.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If it sends a GET request to the arbitrary URL with the session cookie in the request header, i.e. the webview.loadUrl() contains (url, cookieHeader) as the parameters.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Also, if it allows JavaScript injection, you may exfiltrate the session cookie through it.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To stop sending session cookies, the URL could be loaded using custom 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function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like </a:t>
            </a:r>
            <a:r>
              <a:rPr lang="en-US" sz="1100">
                <a:solidFill>
                  <a:srgbClr val="00FF00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loadUrlWithoutCookies(view, url); 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but this is rarely used and may flushes needed cookie as well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public void </a:t>
            </a:r>
            <a:r>
              <a:rPr lang="en-US" sz="800">
                <a:solidFill>
                  <a:srgbClr val="00FF00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loadUrlWithoutCookies</a:t>
            </a:r>
            <a:r>
              <a:rPr lang="en-US" sz="8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(WebView webView, String url) {</a:t>
            </a:r>
            <a:endParaRPr sz="8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   CookieManager cookieManager = CookieManager.getInstance();</a:t>
            </a:r>
            <a:endParaRPr sz="8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   cookieManager.removeAllCookies(value -&gt; {</a:t>
            </a:r>
            <a:endParaRPr sz="8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-US" sz="800">
                <a:solidFill>
                  <a:srgbClr val="00FF00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cookieManager.flush();</a:t>
            </a:r>
            <a:endParaRPr sz="800">
              <a:solidFill>
                <a:srgbClr val="00FF00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FF00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       webView.loadUrl(url);</a:t>
            </a:r>
            <a:endParaRPr sz="800">
              <a:solidFill>
                <a:srgbClr val="00FF00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   });</a:t>
            </a:r>
            <a:endParaRPr sz="8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}</a:t>
            </a:r>
            <a:endParaRPr sz="8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8" name="Google Shape;128;g37616fd8cbc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325" y="1098025"/>
            <a:ext cx="5068249" cy="335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616fd8cbc_0_79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Maximizing the Severity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g37616fd8cbc_0_79"/>
          <p:cNvSpPr txBox="1"/>
          <p:nvPr/>
        </p:nvSpPr>
        <p:spPr>
          <a:xfrm>
            <a:off x="334300" y="2571750"/>
            <a:ext cx="8272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Do not just end here because you haven’t done anything with the session cookie.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Go through the application source code, identify the API endpoints like for example /delete/users, /update/profile, /update/email, /api/profile.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Check if you can get the profile details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Check if you can modify the user details like email address, mobile numbers.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Check if you can delete the current user by using the session cookie.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g37616fd8cbc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87" y="938975"/>
            <a:ext cx="7758127" cy="15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4479bca92_0_0"/>
          <p:cNvSpPr txBox="1"/>
          <p:nvPr/>
        </p:nvSpPr>
        <p:spPr>
          <a:xfrm>
            <a:off x="-63025" y="0"/>
            <a:ext cx="9144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Maximizing the Severity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g364479bca9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50" y="4365550"/>
            <a:ext cx="7330659" cy="7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64479bca9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400" y="469825"/>
            <a:ext cx="5411676" cy="38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64479bca9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5" y="526275"/>
            <a:ext cx="3328774" cy="208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616fd8cbc_0_94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Insecure DeepLinks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9" name="Google Shape;149;g37616fd8cbc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00" y="930725"/>
            <a:ext cx="5216275" cy="169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7616fd8cbc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000" y="1948550"/>
            <a:ext cx="4615551" cy="311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7616fd8cbc_0_94"/>
          <p:cNvSpPr txBox="1"/>
          <p:nvPr/>
        </p:nvSpPr>
        <p:spPr>
          <a:xfrm>
            <a:off x="383725" y="2882000"/>
            <a:ext cx="3820800" cy="17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Identify DeepLink schemas, host, path on the AndroidManifest.xml and see if it contains any parameters on the corresponding activity.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r00t3d://navigate?privacy-url=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616fd8cbc_0_104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Insecure DeepLinks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7" name="Google Shape;157;g37616fd8cbc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25"/>
            <a:ext cx="8839197" cy="3246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81fb30f5b_0_30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Oauth with Insecure DeepLinks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g3781fb30f5b_0_30"/>
          <p:cNvSpPr txBox="1"/>
          <p:nvPr/>
        </p:nvSpPr>
        <p:spPr>
          <a:xfrm>
            <a:off x="634375" y="4123375"/>
            <a:ext cx="7320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Ref: How I was able to get two account takeovers via OAuth custom scheme hijacking at the same target: </a:t>
            </a:r>
            <a:r>
              <a:rPr lang="en-US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https://medium.com/@AlQa3Qa3_M0X0101/how-i-was-able-to-get-two-account-takeovers-via-oauth-custom-scheme-hijacking-at-the-same-target-6a6980ebbac1</a:t>
            </a:r>
            <a:r>
              <a:rPr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(Mohamed Reda)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4" name="Google Shape;164;g3781fb30f5b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75" y="974750"/>
            <a:ext cx="2251202" cy="272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781fb30f5b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4227" y="1022000"/>
            <a:ext cx="6498627" cy="253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4479bca92_0_8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Oauth with Insecure DeepLinks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g364479bca92_0_8"/>
          <p:cNvSpPr txBox="1"/>
          <p:nvPr/>
        </p:nvSpPr>
        <p:spPr>
          <a:xfrm>
            <a:off x="634375" y="4123375"/>
            <a:ext cx="7320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Ref: How I was able to get two account takeovers via OAuth custom scheme hijacking at the same target: </a:t>
            </a:r>
            <a:r>
              <a:rPr lang="en-US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https://medium.com/@AlQa3Qa3_M0X0101/how-i-was-able-to-get-two-account-takeovers-via-oauth-custom-scheme-hijacking-at-the-same-target-6a6980ebbac1</a:t>
            </a:r>
            <a:r>
              <a:rPr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(Mohamed Reda)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" name="Google Shape;172;g364479bca92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0" y="915350"/>
            <a:ext cx="4907626" cy="19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64479bca92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475" y="1584000"/>
            <a:ext cx="5977882" cy="19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81fb30f5b_0_23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Oauth with </a:t>
            </a: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Insecure DeepLinks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g3781fb30f5b_0_23"/>
          <p:cNvSpPr txBox="1"/>
          <p:nvPr/>
        </p:nvSpPr>
        <p:spPr>
          <a:xfrm>
            <a:off x="634375" y="4123375"/>
            <a:ext cx="7320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Ref: How I was able to get two account takeovers via OAuth custom scheme hijacking at the same target: </a:t>
            </a:r>
            <a:r>
              <a:rPr lang="en-US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https://medium.com/@AlQa3Qa3_M0X0101/how-i-was-able-to-get-two-account-takeovers-via-oauth-custom-scheme-hijacking-at-the-same-target-6a6980ebbac1</a:t>
            </a:r>
            <a:r>
              <a:rPr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(Mohamed Reda)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g3781fb30f5b_0_23"/>
          <p:cNvSpPr txBox="1"/>
          <p:nvPr/>
        </p:nvSpPr>
        <p:spPr>
          <a:xfrm>
            <a:off x="437200" y="1088700"/>
            <a:ext cx="27261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This token is then exchanged for an authorization code via a GraphQL request.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1" name="Google Shape;181;g3781fb30f5b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5" y="2330725"/>
            <a:ext cx="3682099" cy="14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781fb30f5b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924" y="984675"/>
            <a:ext cx="2097090" cy="27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781fb30f5b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0689" y="1030188"/>
            <a:ext cx="2455186" cy="262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/>
        </p:nvSpPr>
        <p:spPr>
          <a:xfrm>
            <a:off x="368950" y="701725"/>
            <a:ext cx="75813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Talking about myself: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Niraj Kharel</a:t>
            </a:r>
            <a:endParaRPr b="0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Offensive Security Lead @ StickmanCyber Pty Ltd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5+ Years experience on Offensive Security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CRTE | CRTO | CRTP | CMPen iOS &amp; Android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Googling windows internals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Maybe: A part time bug bounty hunter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616fd8cbc_0_113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Extras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g37616fd8cbc_0_113"/>
          <p:cNvSpPr txBox="1"/>
          <p:nvPr/>
        </p:nvSpPr>
        <p:spPr>
          <a:xfrm>
            <a:off x="481700" y="1175650"/>
            <a:ext cx="8164200" cy="21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It's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not always necessary that the 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parameter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like </a:t>
            </a:r>
            <a:r>
              <a:rPr b="1"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privacy-url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will be available on the source code.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Sometime it references to </a:t>
            </a:r>
            <a:r>
              <a:rPr b="1"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Strings.xml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file, you can check for the parameters on there.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Sometimes the strings will be defined on files like Constants.java.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You may also need to </a:t>
            </a:r>
            <a:r>
              <a:rPr b="1"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brute force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the parameters and path using </a:t>
            </a:r>
            <a:r>
              <a:rPr b="1"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ADB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 command to identify the correct parameter.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Most of the time URLs for webview would be referenced by usual parameter like </a:t>
            </a:r>
            <a:r>
              <a:rPr b="1"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url, path, link, redirect, page-url, redirect-url, navigate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., etc.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Sometimes, executing the data URI directly in the main application for Flutter based apps can help perform open redirection. Example: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highlight>
                  <a:srgbClr val="252525"/>
                </a:highlight>
                <a:latin typeface="Poppins"/>
                <a:ea typeface="Poppins"/>
                <a:cs typeface="Poppins"/>
                <a:sym typeface="Poppins"/>
              </a:rPr>
              <a:t>adb shell am start -a com.intent.action.VIEW -n com.packagename/activityname -d "https://nirajkharel.com.np"</a:t>
            </a:r>
            <a:endParaRPr sz="1100">
              <a:solidFill>
                <a:srgbClr val="00FF00"/>
              </a:solidFill>
              <a:highlight>
                <a:srgbClr val="252525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252525"/>
                </a:highlight>
                <a:latin typeface="Poppins"/>
                <a:ea typeface="Poppins"/>
                <a:cs typeface="Poppins"/>
                <a:sym typeface="Poppins"/>
              </a:rPr>
              <a:t>Check for OAuth implementation and see if insecure DeepLink is used for handling the secret code.</a:t>
            </a:r>
            <a:endParaRPr sz="1100">
              <a:solidFill>
                <a:schemeClr val="dk1"/>
              </a:solidFill>
              <a:highlight>
                <a:srgbClr val="252525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81fb30f5b_0_18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 Level Recommendations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g3781fb30f5b_0_18"/>
          <p:cNvSpPr txBox="1"/>
          <p:nvPr/>
        </p:nvSpPr>
        <p:spPr>
          <a:xfrm>
            <a:off x="481700" y="1175650"/>
            <a:ext cx="8164200" cy="21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It's not wise to export any activities, services, broadcast receivers or content providers unless necessary and consider enforcing permissions (example, </a:t>
            </a:r>
            <a:r>
              <a:rPr b="1"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android:permission=””</a:t>
            </a: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en-US" sz="1100">
                <a:solidFill>
                  <a:schemeClr val="dk1"/>
                </a:solidFill>
                <a:highlight>
                  <a:srgbClr val="252525"/>
                </a:highlight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solidFill>
                <a:schemeClr val="dk1"/>
              </a:solidFill>
              <a:highlight>
                <a:srgbClr val="252525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252525"/>
                </a:highlight>
                <a:latin typeface="Poppins"/>
                <a:ea typeface="Poppins"/>
                <a:cs typeface="Poppins"/>
                <a:sym typeface="Poppins"/>
              </a:rPr>
              <a:t>If deep link is configured, check if you need to export it, if no mark it as “</a:t>
            </a:r>
            <a:r>
              <a:rPr b="1" lang="en-US" sz="1100">
                <a:solidFill>
                  <a:schemeClr val="dk1"/>
                </a:solidFill>
                <a:highlight>
                  <a:srgbClr val="252525"/>
                </a:highlight>
                <a:latin typeface="Poppins"/>
                <a:ea typeface="Poppins"/>
                <a:cs typeface="Poppins"/>
                <a:sym typeface="Poppins"/>
              </a:rPr>
              <a:t>exported=false</a:t>
            </a:r>
            <a:r>
              <a:rPr lang="en-US" sz="1100">
                <a:solidFill>
                  <a:schemeClr val="dk1"/>
                </a:solidFill>
                <a:highlight>
                  <a:srgbClr val="252525"/>
                </a:highlight>
                <a:latin typeface="Poppins"/>
                <a:ea typeface="Poppins"/>
                <a:cs typeface="Poppins"/>
                <a:sym typeface="Poppins"/>
              </a:rPr>
              <a:t>”.</a:t>
            </a:r>
            <a:endParaRPr sz="1100">
              <a:solidFill>
                <a:schemeClr val="dk1"/>
              </a:solidFill>
              <a:highlight>
                <a:srgbClr val="252525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252525"/>
                </a:highlight>
                <a:latin typeface="Poppins"/>
                <a:ea typeface="Poppins"/>
                <a:cs typeface="Poppins"/>
                <a:sym typeface="Poppins"/>
              </a:rPr>
              <a:t>Avoid using functions like </a:t>
            </a:r>
            <a:r>
              <a:rPr b="1"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getParcelableExtra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setAllowUniversalAccessFromFileURLs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setJavaScriptEnabled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unless absolutely necessary. Strong input validation or sanitisation is needed if those functions are needed.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Minimize the use of implicit intents unless necessary.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static URL for the webview if possible and avoid getting the input from the intents.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dynamic URL loading is needed, validate the URL received from the webview with the whitelisted URLs.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authenticated session is not needed for loading the webview, never include JWT or session token in auto-attached headers for untrusted URLs.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Poppins"/>
                <a:ea typeface="Poppins"/>
                <a:cs typeface="Poppins"/>
                <a:sym typeface="Poppins"/>
              </a:rPr>
              <a:t>Consider using Applinks for oAuth implementation.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616fd8cbc_0_126"/>
          <p:cNvSpPr txBox="1"/>
          <p:nvPr/>
        </p:nvSpPr>
        <p:spPr>
          <a:xfrm>
            <a:off x="0" y="0"/>
            <a:ext cx="9144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Automation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1" name="Google Shape;201;g37616fd8cbc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360350"/>
            <a:ext cx="7936998" cy="4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4479bca92_0_21"/>
          <p:cNvSpPr txBox="1"/>
          <p:nvPr/>
        </p:nvSpPr>
        <p:spPr>
          <a:xfrm>
            <a:off x="0" y="0"/>
            <a:ext cx="9144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Automation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7" name="Google Shape;207;g364479bca9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9600"/>
            <a:ext cx="8839198" cy="365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4479bca92_0_32"/>
          <p:cNvSpPr txBox="1"/>
          <p:nvPr/>
        </p:nvSpPr>
        <p:spPr>
          <a:xfrm>
            <a:off x="0" y="0"/>
            <a:ext cx="9144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Automation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3" name="Google Shape;213;g364479bca92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9600"/>
            <a:ext cx="8839200" cy="40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4479bca92_0_38"/>
          <p:cNvSpPr txBox="1"/>
          <p:nvPr/>
        </p:nvSpPr>
        <p:spPr>
          <a:xfrm>
            <a:off x="0" y="0"/>
            <a:ext cx="9144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Automation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g364479bca92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00" y="306000"/>
            <a:ext cx="8299300" cy="476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4479bca92_0_44"/>
          <p:cNvSpPr txBox="1"/>
          <p:nvPr/>
        </p:nvSpPr>
        <p:spPr>
          <a:xfrm>
            <a:off x="0" y="0"/>
            <a:ext cx="9144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Automation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g364479bca92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9600"/>
            <a:ext cx="8839204" cy="217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/>
        </p:nvSpPr>
        <p:spPr>
          <a:xfrm>
            <a:off x="0" y="0"/>
            <a:ext cx="9144000" cy="72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Resources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504100" y="811300"/>
            <a:ext cx="78609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-US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https://blog.oversecured.com/Android-Access-to-app-protected-components/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-US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https://github.com/nirajkharel/IntentInjection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-US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https://hackerone.com/reports/401793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-US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https://8ksec.io/android-deeplink-and-webview-exploitation-8ksec-blogs/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-US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https://mas.owasp.org/MASTG/tests/android/MASVS-PLATFORM/MASTG-TEST-0028/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-US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https://medium.com/@0xk3r0/exploiting-webview-vulnerabilities-bypassing-sop-to-access-internal-app-files-2d95529c0293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-US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https://blog.oversecured.com/Android-security-checklist-webview/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-US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https://medium.com/@AlQa3Qa3_M0X0101/how-i-was-able-to-get-two-account-takeovers-via-oauth-custom-scheme-hijacking-at-the-same-target-6a6980ebbac1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-US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https://nirajkharel.com.np/posts/android-bug-bounty/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3"/>
          <p:cNvPicPr preferRelativeResize="0"/>
          <p:nvPr/>
        </p:nvPicPr>
        <p:blipFill rotWithShape="1">
          <a:blip r:embed="rId3">
            <a:alphaModFix/>
          </a:blip>
          <a:srcRect b="14086" l="10034" r="12542" t="9937"/>
          <a:stretch/>
        </p:blipFill>
        <p:spPr>
          <a:xfrm>
            <a:off x="2538003" y="846303"/>
            <a:ext cx="3516475" cy="34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3"/>
          <p:cNvSpPr txBox="1"/>
          <p:nvPr/>
        </p:nvSpPr>
        <p:spPr>
          <a:xfrm>
            <a:off x="2635538" y="1977225"/>
            <a:ext cx="346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Happy </a:t>
            </a: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r>
              <a:rPr baseline="30000" i="0" lang="en-US" sz="2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i="0" lang="en-US" sz="2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Anniversary</a:t>
            </a:r>
            <a:endParaRPr i="0" sz="2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13"/>
          <p:cNvSpPr txBox="1"/>
          <p:nvPr/>
        </p:nvSpPr>
        <p:spPr>
          <a:xfrm>
            <a:off x="49775" y="4241725"/>
            <a:ext cx="271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https://github.com/nirajkharel</a:t>
            </a:r>
            <a:endParaRPr b="0" i="0" sz="1000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https://twitter.com/nirajkharel7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https://np.linkedin.com/in/nirajkharel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https://nirajkharel.com.np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/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Agenda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6"/>
          <p:cNvSpPr txBox="1"/>
          <p:nvPr/>
        </p:nvSpPr>
        <p:spPr>
          <a:xfrm>
            <a:off x="618650" y="946200"/>
            <a:ext cx="7107600" cy="3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Intents and its types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Exported Activities &amp; Deep Link Schemas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Where Things Can Go Wrong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 Cases &amp; Exploitation Scenarios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Maximizing Findings for Bug Bounties or Pentests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Extras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Automation?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Resources 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921950" y="485225"/>
            <a:ext cx="7394736" cy="5083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Intents</a:t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320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320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95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132325" y="1156400"/>
            <a:ext cx="4265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Intent is nothing more than the messaging objects between the components within or across apps.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Communicating between components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Requesting actions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transfer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•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Intents can be both listening and sending.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300" y="1396450"/>
            <a:ext cx="3936876" cy="29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72450" y="2571750"/>
            <a:ext cx="47283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b="1"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Explicit Intent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Explicit intent is used to launch a specific app components (like activities) within an application.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Intent downloadIntent = new Intent(this, DownloadService.class);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downloadIntent.setData(</a:t>
            </a:r>
            <a:r>
              <a:rPr lang="en-US" sz="1100" u="sng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Uri.parse</a:t>
            </a: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(fileUrl));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b="1"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Implicit Intent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Implicit intent do not contain specific components but declares a general action to perform, which allows a component from another app to handle.</a:t>
            </a:r>
            <a:endParaRPr sz="1100">
              <a:solidFill>
                <a:srgbClr val="AA0D9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val intent = Intent(Intent.ACTION_BROWSABLE)</a:t>
            </a:r>
            <a:endParaRPr sz="1100">
              <a:solidFill>
                <a:srgbClr val="00FF00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intent.data = Uri.parse("https://www.pentesternepal.com")</a:t>
            </a:r>
            <a:endParaRPr sz="1100">
              <a:solidFill>
                <a:srgbClr val="00FF00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startActivity(intent)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Exported Activities and DeepLink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676525" y="1194925"/>
            <a:ext cx="7545900" cy="1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Android 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applications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are 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designed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be sandboxed, and so are their activities.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Unless explicitly exported, activities cannot be accessed by other applications.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However, there are multiple ways an activity can be exported.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Activities can be exported by: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Setting “</a:t>
            </a: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exported=true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Defining “</a:t>
            </a: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&lt;intent-filter&gt;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” without “</a:t>
            </a: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exported=false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” flag.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Intent Redirection: </a:t>
            </a: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getParcelableExtra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DeepLinks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are predefined URLs that let an 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application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directly navigate specific functionality or an activity.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Poppins"/>
              <a:buChar char="○"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r00t3d://navigate?privacy-url=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order to implement a deep link, an </a:t>
            </a: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&lt;intent-filter&gt;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must be defined, which makes the activity exported by default if the exported="false" attribute is not set.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Since Android 12 (API 31), you must explicitly </a:t>
            </a:r>
            <a:r>
              <a:rPr lang="en-US" sz="11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declare android:exported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for activities with </a:t>
            </a: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&lt;intent-filter&gt;</a:t>
            </a: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925" y="3842375"/>
            <a:ext cx="6073175" cy="11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616fd8cbc_0_0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Where Things can go Wrong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g37616fd8cbc_0_0"/>
          <p:cNvSpPr txBox="1"/>
          <p:nvPr/>
        </p:nvSpPr>
        <p:spPr>
          <a:xfrm>
            <a:off x="676525" y="1194925"/>
            <a:ext cx="7545900" cy="3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Insecure Webview.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settings.setJavaScriptEnabled(true);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settings.setAllowUniversalAccessFromFileURLs(true);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Insufficient URL Validation.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Uri uri = getIntent().getData();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if ("/pentesternepal".equals(uri.getPath())) {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of/Weak Host Validation.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String queryParameter = data3.getQueryParameter("url");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if (queryParameter.endsWith("insecureshopapp.com")) {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Intent Redirection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Intent extraIntent = getIntent().getParcelableExtra("extra_intent");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</a:pPr>
            <a:r>
              <a:rPr lang="en-US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Unprotected Data URIs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Intent intent2 = getIntent();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webview.loadUrl(intent2.getDataString());</a:t>
            </a:r>
            <a:endParaRPr sz="1100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Ref: insecureshopapp.com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616fd8cbc_0_13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</a:t>
            </a: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Cases &amp; Exploitation Scenarios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g37616fd8cbc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924675"/>
            <a:ext cx="7682849" cy="40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616fd8cbc_0_19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 Cases &amp; Exploitation Scenarios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g37616fd8cb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375" y="856100"/>
            <a:ext cx="7288501" cy="42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616fd8cbc_0_25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 Cases &amp; Exploitation Scenarios</a:t>
            </a:r>
            <a:endParaRPr b="0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g37616fd8cbc_0_25"/>
          <p:cNvSpPr txBox="1"/>
          <p:nvPr/>
        </p:nvSpPr>
        <p:spPr>
          <a:xfrm>
            <a:off x="608650" y="1045850"/>
            <a:ext cx="76554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Montserrat"/>
                <a:ea typeface="Montserrat"/>
                <a:cs typeface="Montserrat"/>
                <a:sym typeface="Montserrat"/>
              </a:rPr>
              <a:t>What happens if you directly trigger the activity without passing any extra parameters?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highlight>
                  <a:srgbClr val="252525"/>
                </a:highlight>
                <a:latin typeface="Montserrat"/>
                <a:ea typeface="Montserrat"/>
                <a:cs typeface="Montserrat"/>
                <a:sym typeface="Montserrat"/>
              </a:rPr>
              <a:t>adb shell am start -n com.root3d.intentinjection/com.root3d.intentinjection.PrivacyPolicy</a:t>
            </a:r>
            <a:endParaRPr sz="1100">
              <a:solidFill>
                <a:srgbClr val="00FF00"/>
              </a:solidFill>
              <a:highlight>
                <a:srgbClr val="25252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25252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US" sz="1100">
                <a:solidFill>
                  <a:schemeClr val="dk1"/>
                </a:solidFill>
                <a:highlight>
                  <a:srgbClr val="1B1B1E"/>
                </a:highlight>
                <a:latin typeface="Montserrat"/>
                <a:ea typeface="Montserrat"/>
                <a:cs typeface="Montserrat"/>
                <a:sym typeface="Montserrat"/>
              </a:rPr>
              <a:t>what happens if we execute the same above command with the extra string as mentioned below?</a:t>
            </a:r>
            <a:endParaRPr sz="1100">
              <a:solidFill>
                <a:schemeClr val="dk1"/>
              </a:solidFill>
              <a:highlight>
                <a:srgbClr val="1B1B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FF00"/>
                </a:solidFill>
                <a:highlight>
                  <a:srgbClr val="252525"/>
                </a:highlight>
                <a:latin typeface="Montserrat"/>
                <a:ea typeface="Montserrat"/>
                <a:cs typeface="Montserrat"/>
                <a:sym typeface="Montserrat"/>
              </a:rPr>
              <a:t>adb shell am start -n com.root3d.intentinjection/com.root3d.intentinjection.PrivacyPolicy --es privacy-url "https://google.com"</a:t>
            </a:r>
            <a:endParaRPr sz="1100">
              <a:solidFill>
                <a:srgbClr val="00FF00"/>
              </a:solidFill>
              <a:highlight>
                <a:srgbClr val="25252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FB0B1"/>
              </a:solidFill>
              <a:highlight>
                <a:srgbClr val="1B1B1E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07" name="Google Shape;107;g37616fd8cb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625" y="2329800"/>
            <a:ext cx="6782749" cy="26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